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7" r:id="rId2"/>
    <p:sldId id="260" r:id="rId3"/>
    <p:sldId id="263" r:id="rId4"/>
    <p:sldId id="261" r:id="rId5"/>
    <p:sldId id="265" r:id="rId6"/>
    <p:sldId id="266" r:id="rId7"/>
    <p:sldId id="268" r:id="rId8"/>
    <p:sldId id="269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07" autoAdjust="0"/>
  </p:normalViewPr>
  <p:slideViewPr>
    <p:cSldViewPr>
      <p:cViewPr>
        <p:scale>
          <a:sx n="77" d="100"/>
          <a:sy n="77" d="100"/>
        </p:scale>
        <p:origin x="-1176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41E4-0307-4A57-B59B-87BDBADF2209}" type="datetimeFigureOut">
              <a:rPr lang="es-MX" smtClean="0"/>
              <a:t>03/01/2017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2DB69-ECC3-4B65-ADE1-82FE15AF63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4565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DB69-ECC3-4B65-ADE1-82FE15AF6321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3947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8703-359D-4276-9B95-FD3F410401DB}" type="datetimeFigureOut">
              <a:rPr lang="es-MX" smtClean="0"/>
              <a:pPr/>
              <a:t>03/01/2017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4A1D-39F9-47E1-A7F5-4E5739D5A3F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8703-359D-4276-9B95-FD3F410401DB}" type="datetimeFigureOut">
              <a:rPr lang="es-MX" smtClean="0"/>
              <a:pPr/>
              <a:t>03/01/2017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4A1D-39F9-47E1-A7F5-4E5739D5A3F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8703-359D-4276-9B95-FD3F410401DB}" type="datetimeFigureOut">
              <a:rPr lang="es-MX" smtClean="0"/>
              <a:pPr/>
              <a:t>03/01/2017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4A1D-39F9-47E1-A7F5-4E5739D5A3F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8703-359D-4276-9B95-FD3F410401DB}" type="datetimeFigureOut">
              <a:rPr lang="es-MX" smtClean="0"/>
              <a:pPr/>
              <a:t>03/01/2017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4A1D-39F9-47E1-A7F5-4E5739D5A3F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8703-359D-4276-9B95-FD3F410401DB}" type="datetimeFigureOut">
              <a:rPr lang="es-MX" smtClean="0"/>
              <a:pPr/>
              <a:t>03/01/2017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4A1D-39F9-47E1-A7F5-4E5739D5A3F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8703-359D-4276-9B95-FD3F410401DB}" type="datetimeFigureOut">
              <a:rPr lang="es-MX" smtClean="0"/>
              <a:pPr/>
              <a:t>03/01/2017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4A1D-39F9-47E1-A7F5-4E5739D5A3F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8703-359D-4276-9B95-FD3F410401DB}" type="datetimeFigureOut">
              <a:rPr lang="es-MX" smtClean="0"/>
              <a:pPr/>
              <a:t>03/01/2017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4A1D-39F9-47E1-A7F5-4E5739D5A3F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8703-359D-4276-9B95-FD3F410401DB}" type="datetimeFigureOut">
              <a:rPr lang="es-MX" smtClean="0"/>
              <a:pPr/>
              <a:t>03/01/2017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4A1D-39F9-47E1-A7F5-4E5739D5A3F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8703-359D-4276-9B95-FD3F410401DB}" type="datetimeFigureOut">
              <a:rPr lang="es-MX" smtClean="0"/>
              <a:pPr/>
              <a:t>03/01/2017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4A1D-39F9-47E1-A7F5-4E5739D5A3F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8703-359D-4276-9B95-FD3F410401DB}" type="datetimeFigureOut">
              <a:rPr lang="es-MX" smtClean="0"/>
              <a:pPr/>
              <a:t>03/01/2017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4A1D-39F9-47E1-A7F5-4E5739D5A3F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8703-359D-4276-9B95-FD3F410401DB}" type="datetimeFigureOut">
              <a:rPr lang="es-MX" smtClean="0"/>
              <a:pPr/>
              <a:t>03/01/2017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4A1D-39F9-47E1-A7F5-4E5739D5A3F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F8703-359D-4276-9B95-FD3F410401DB}" type="datetimeFigureOut">
              <a:rPr lang="es-MX" smtClean="0"/>
              <a:pPr/>
              <a:t>03/01/2017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B4A1D-39F9-47E1-A7F5-4E5739D5A3F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96944" cy="1470025"/>
          </a:xfrm>
        </p:spPr>
        <p:txBody>
          <a:bodyPr>
            <a:normAutofit/>
          </a:bodyPr>
          <a:lstStyle/>
          <a:p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PRESIDENCIA MUNICIPAL CD. BENITO JUÁREZ, N.L.</a:t>
            </a:r>
            <a:b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SECRETARIA DE DESARROLLO SOCIAL</a:t>
            </a:r>
            <a:b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DIRECCION DE DEPORTES</a:t>
            </a:r>
            <a:b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ADMON. 2015-2018</a:t>
            </a:r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4700736"/>
            <a:ext cx="8208912" cy="1752600"/>
          </a:xfrm>
        </p:spPr>
        <p:txBody>
          <a:bodyPr>
            <a:normAutofit/>
          </a:bodyPr>
          <a:lstStyle/>
          <a:p>
            <a:r>
              <a:rPr lang="es-MX" sz="2800" dirty="0" smtClean="0">
                <a:latin typeface="Baskerville Old Face" pitchFamily="18" charset="0"/>
              </a:rPr>
              <a:t>PROF. JUAN ENRIQUE RODRIGUEZ CARRILLO</a:t>
            </a:r>
          </a:p>
          <a:p>
            <a:r>
              <a:rPr lang="es-MX" sz="2800" dirty="0" smtClean="0">
                <a:latin typeface="Baskerville Old Face" pitchFamily="18" charset="0"/>
              </a:rPr>
              <a:t>DIRECTOR DE DEPORTES</a:t>
            </a:r>
            <a:endParaRPr lang="es-MX" sz="2800" dirty="0">
              <a:latin typeface="Baskerville Old Face" pitchFamily="18" charset="0"/>
            </a:endParaRPr>
          </a:p>
        </p:txBody>
      </p:sp>
      <p:pic>
        <p:nvPicPr>
          <p:cNvPr id="4" name="3 Imagen" descr="LOGO JUARE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620688"/>
            <a:ext cx="1152128" cy="864096"/>
          </a:xfrm>
          <a:prstGeom prst="rect">
            <a:avLst/>
          </a:prstGeom>
        </p:spPr>
      </p:pic>
      <p:pic>
        <p:nvPicPr>
          <p:cNvPr id="5" name="4 Imagen" descr="cd benito juarez.jp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0114" y="476672"/>
            <a:ext cx="609478" cy="936104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16024" y="2525995"/>
            <a:ext cx="88204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</a:rPr>
              <a:t>REPORTE DE NOVIEMBRE</a:t>
            </a:r>
            <a:endParaRPr lang="es-E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363272" cy="6408712"/>
          </a:xfrm>
        </p:spPr>
        <p:txBody>
          <a:bodyPr>
            <a:normAutofit/>
          </a:bodyPr>
          <a:lstStyle/>
          <a:p>
            <a:r>
              <a:rPr lang="es-MX" sz="2800" dirty="0" smtClean="0"/>
              <a:t>MARTES  1  DE NOVIEMBRE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s-MX" sz="2800" dirty="0" smtClean="0"/>
              <a:t>TALLER DE GUITARRA REALIZADO EN KIOSCO PLAZA PRINCIPAL (6:30 pm.) </a:t>
            </a:r>
          </a:p>
          <a:p>
            <a:pPr>
              <a:buFont typeface="Calibri" panose="020F0502020204030204" pitchFamily="34" charset="0"/>
              <a:buChar char="―"/>
            </a:pPr>
            <a:endParaRPr lang="es-MX" sz="2800" dirty="0" smtClean="0"/>
          </a:p>
          <a:p>
            <a:r>
              <a:rPr lang="es-MX" sz="2800" dirty="0" smtClean="0"/>
              <a:t>MIERCÓLES 2</a:t>
            </a:r>
            <a:r>
              <a:rPr lang="es-MX" sz="2800" b="1" dirty="0" smtClean="0"/>
              <a:t> </a:t>
            </a:r>
            <a:r>
              <a:rPr lang="es-MX" sz="2800" dirty="0" smtClean="0"/>
              <a:t>DE NOVIEMBRE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s-MX" sz="2800" dirty="0" smtClean="0"/>
              <a:t>REALIZACION DEL EVENTO (ALTAR DE MUERTOS) REALIZADO EN PATIOS DE PRESIDENCIA MPAL.</a:t>
            </a:r>
          </a:p>
          <a:p>
            <a:pPr>
              <a:buFont typeface="Calibri" panose="020F0502020204030204" pitchFamily="34" charset="0"/>
              <a:buChar char="―"/>
            </a:pPr>
            <a:endParaRPr lang="es-MX" sz="2800" dirty="0"/>
          </a:p>
          <a:p>
            <a:r>
              <a:rPr lang="es-MX" sz="2800" dirty="0" smtClean="0"/>
              <a:t>MIERCÓLES 2</a:t>
            </a:r>
            <a:r>
              <a:rPr lang="es-MX" sz="2800" b="1" dirty="0" smtClean="0"/>
              <a:t> </a:t>
            </a:r>
            <a:r>
              <a:rPr lang="es-MX" sz="2800" dirty="0" smtClean="0"/>
              <a:t>DE NOVIEMBRE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s-MX" sz="2800" dirty="0" smtClean="0"/>
              <a:t>APOYO EN CLASES DE GUITARRA EN LA DELEGACIÓN COAHUILA (2:30 pm)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5735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lnSpcReduction="10000"/>
          </a:bodyPr>
          <a:lstStyle/>
          <a:p>
            <a:r>
              <a:rPr lang="es-MX" sz="2800" dirty="0" smtClean="0"/>
              <a:t>MIERCÓLES 2</a:t>
            </a:r>
            <a:r>
              <a:rPr lang="es-MX" sz="2800" b="1" dirty="0" smtClean="0"/>
              <a:t> </a:t>
            </a:r>
            <a:r>
              <a:rPr lang="es-MX" sz="2800" dirty="0" smtClean="0"/>
              <a:t>DE NOVIEMBRE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s-MX" sz="2800" dirty="0" smtClean="0"/>
              <a:t>APOYO ESCOLAR EN “CENTRO COMUNITARIO” COL. HÉROES  DE NACOZARI (2:00 pm)</a:t>
            </a:r>
          </a:p>
          <a:p>
            <a:pPr marL="0" indent="0">
              <a:buNone/>
            </a:pPr>
            <a:endParaRPr lang="es-MX" sz="2800" dirty="0" smtClean="0"/>
          </a:p>
          <a:p>
            <a:r>
              <a:rPr lang="es-MX" sz="2800" dirty="0" smtClean="0"/>
              <a:t>MIERCÓLES 2</a:t>
            </a:r>
            <a:r>
              <a:rPr lang="es-MX" sz="2800" b="1" dirty="0" smtClean="0"/>
              <a:t> </a:t>
            </a:r>
            <a:r>
              <a:rPr lang="es-MX" sz="2800" dirty="0" smtClean="0"/>
              <a:t>DE NOVIEMBRE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s-MX" sz="2800" dirty="0" smtClean="0"/>
              <a:t>TALLER DE GUITARRA REALIZADO EN KIOSCO PLAZA PRINCIPAL (6:30 pm.) </a:t>
            </a:r>
          </a:p>
          <a:p>
            <a:pPr marL="0" indent="0">
              <a:buNone/>
            </a:pPr>
            <a:endParaRPr lang="es-MX" sz="2800" dirty="0" smtClean="0"/>
          </a:p>
          <a:p>
            <a:r>
              <a:rPr lang="es-MX" sz="2800" dirty="0" smtClean="0"/>
              <a:t>MIERCÓLES 2</a:t>
            </a:r>
            <a:r>
              <a:rPr lang="es-MX" sz="2800" b="1" dirty="0" smtClean="0"/>
              <a:t> </a:t>
            </a:r>
            <a:r>
              <a:rPr lang="es-MX" sz="2800" dirty="0" smtClean="0"/>
              <a:t>DE NOVIEMBRE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s-MX" sz="2800" dirty="0" smtClean="0"/>
              <a:t> TALLER DE BALLET FOLKÓLRICO REALIZADO EN LA “ESC. PRIM.ANTONIA NAVA” CENTRO DE JUÁREZ (6:30 pm) </a:t>
            </a:r>
          </a:p>
          <a:p>
            <a:pPr marL="0" indent="0">
              <a:buNone/>
            </a:pPr>
            <a:endParaRPr lang="es-MX" sz="2800" dirty="0" smtClean="0"/>
          </a:p>
          <a:p>
            <a:pPr>
              <a:buFont typeface="Calibri" panose="020F0502020204030204" pitchFamily="34" charset="0"/>
              <a:buChar char="―"/>
            </a:pPr>
            <a:endParaRPr lang="es-MX" sz="2800" dirty="0" smtClean="0"/>
          </a:p>
          <a:p>
            <a:pPr marL="0" indent="0">
              <a:buNone/>
            </a:pPr>
            <a:endParaRPr lang="es-MX" sz="2800" dirty="0" smtClean="0"/>
          </a:p>
        </p:txBody>
      </p:sp>
    </p:spTree>
    <p:extLst>
      <p:ext uri="{BB962C8B-B14F-4D97-AF65-F5344CB8AC3E}">
        <p14:creationId xmlns:p14="http://schemas.microsoft.com/office/powerpoint/2010/main" val="147074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 fontScale="92500"/>
          </a:bodyPr>
          <a:lstStyle/>
          <a:p>
            <a:r>
              <a:rPr lang="es-MX" dirty="0" smtClean="0"/>
              <a:t>VIERNES 4 DE NOVIEMBRE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s-MX" dirty="0" smtClean="0"/>
              <a:t>ASISTENCIA A JUNTA INFORMATIVA(PATRIMONIO NUEVO LEON ) REALIZADO EN ESTADIO DEL CLUB MONTERREY 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VIERNES 4 DE NOVIEMBRE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s-MX" dirty="0" smtClean="0"/>
              <a:t>APOYO ESCOLAR EN “CENTRO COMUNITARIO” COL. HÉROES  DE NACOZARI (2:00 pm)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SÁBADO 5 DE NOVIEMBRE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s-MX" dirty="0" smtClean="0"/>
              <a:t>TALLER DE GUITARRA REALIZADO EN KIOSCO PLAZA PRINCIPAL (9:30 am.) 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75590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SÁBADO 5 DE NOVIEMBRE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s-MX" dirty="0" smtClean="0"/>
              <a:t>APOYO DE CLASE  DE GUITARRA EN LA ESC. SEC. No.107 “EUGENIO GARZA LAGUERA” (11:30 am)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DOMINGO 6 DE NOVIEMBRE 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s-MX" dirty="0" smtClean="0"/>
              <a:t> REALIZACION DE EVENTO “CIRCUITO ESCENICO METROPOLITANO” LLEVADO A CABO EN PLAZA SENDERO SAN ROQUE   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LUNES 7 DE NOVIEMBRE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s-MX" dirty="0" smtClean="0"/>
              <a:t>APOYO ESCOLAR EN “CENTRO COMUNITARIO” COL. HÉROES  DE NACOZARI (2:00 pm)</a:t>
            </a:r>
          </a:p>
          <a:p>
            <a:pPr marL="0" indent="0">
              <a:buNone/>
            </a:pPr>
            <a:endParaRPr lang="es-MX" dirty="0" smtClean="0"/>
          </a:p>
          <a:p>
            <a:pPr>
              <a:buFont typeface="Calibri" panose="020F0502020204030204" pitchFamily="34" charset="0"/>
              <a:buChar char="―"/>
            </a:pPr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1706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6480720"/>
          </a:xfrm>
        </p:spPr>
        <p:txBody>
          <a:bodyPr>
            <a:normAutofit/>
          </a:bodyPr>
          <a:lstStyle/>
          <a:p>
            <a:r>
              <a:rPr lang="es-MX" sz="2800" dirty="0" smtClean="0"/>
              <a:t>LUNES 7 DE NOVIEMBRE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s-MX" sz="2800" dirty="0" smtClean="0"/>
              <a:t>TALLER DE BALLET FOLKÓLRICO REALIZADO EN LA “ESC. PRIM.ANTONIA NAVA” CENTRO DE JUÁREZ(6:30 pm) </a:t>
            </a:r>
          </a:p>
          <a:p>
            <a:pPr marL="0" indent="0">
              <a:buNone/>
            </a:pPr>
            <a:endParaRPr lang="es-MX" sz="2800" dirty="0" smtClean="0"/>
          </a:p>
          <a:p>
            <a:r>
              <a:rPr lang="es-MX" sz="2800" dirty="0" smtClean="0"/>
              <a:t>MARTES  8  DE NOVIEMBRE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s-MX" sz="2800" dirty="0" smtClean="0"/>
              <a:t>TALLER DE GUITARRA REALIZADO EN KIOSCO PLAZA PRINCIPAL (6:30 pm.) </a:t>
            </a:r>
          </a:p>
          <a:p>
            <a:pPr marL="0" indent="0">
              <a:buNone/>
            </a:pPr>
            <a:endParaRPr lang="es-MX" sz="2800" dirty="0" smtClean="0"/>
          </a:p>
          <a:p>
            <a:r>
              <a:rPr lang="es-MX" sz="2800" dirty="0" smtClean="0"/>
              <a:t>MIERCÓLES 9 DE NOVIEMBRE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s-MX" sz="2800" dirty="0" smtClean="0"/>
              <a:t>APOYO EN CLASES DE GUITARRA EN LA DELEGACIÓN COAHUILA (2:30 pm)</a:t>
            </a:r>
          </a:p>
          <a:p>
            <a:pPr marL="0" indent="0">
              <a:buNone/>
            </a:pPr>
            <a:endParaRPr lang="es-MX" sz="2800" dirty="0" smtClean="0"/>
          </a:p>
          <a:p>
            <a:pPr marL="0" indent="0">
              <a:buNone/>
            </a:pPr>
            <a:endParaRPr lang="es-MX" sz="2800" dirty="0" smtClean="0"/>
          </a:p>
          <a:p>
            <a:pPr marL="0" indent="0">
              <a:buNone/>
            </a:pPr>
            <a:endParaRPr lang="es-MX" sz="2800" dirty="0" smtClean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9290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10000"/>
          </a:bodyPr>
          <a:lstStyle/>
          <a:p>
            <a:r>
              <a:rPr lang="es-MX" dirty="0" smtClean="0"/>
              <a:t>MIERCÓLES 9 DE NOVIEMBRE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s-MX" dirty="0" smtClean="0"/>
              <a:t>APOYO ESCOLAR EN “CENTRO COMUNITARIO” COL. HÉROES  DE NACOZARI (2:00 pm)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MIERCÓLES 9</a:t>
            </a:r>
            <a:r>
              <a:rPr lang="es-MX" b="1" dirty="0" smtClean="0"/>
              <a:t> </a:t>
            </a:r>
            <a:r>
              <a:rPr lang="es-MX" dirty="0" smtClean="0"/>
              <a:t>DE NOVIEMBRE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s-MX" dirty="0" smtClean="0"/>
              <a:t>TALLER DE GUITARRA REALIZADO EN KIOSCO PLAZA PRINCIPAL (6:30 pm.) </a:t>
            </a:r>
          </a:p>
          <a:p>
            <a:pPr>
              <a:buFont typeface="Calibri" panose="020F0502020204030204" pitchFamily="34" charset="0"/>
              <a:buChar char="―"/>
            </a:pPr>
            <a:endParaRPr lang="es-MX" dirty="0" smtClean="0"/>
          </a:p>
          <a:p>
            <a:r>
              <a:rPr lang="es-MX" dirty="0" smtClean="0"/>
              <a:t>MIERCÓLES 9</a:t>
            </a:r>
            <a:r>
              <a:rPr lang="es-MX" b="1" dirty="0" smtClean="0"/>
              <a:t> </a:t>
            </a:r>
            <a:r>
              <a:rPr lang="es-MX" dirty="0" smtClean="0"/>
              <a:t>DE NOVIEMBRE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s-MX" dirty="0" smtClean="0"/>
              <a:t> TALLER DE BALLET FOLKÓLRICO REALIZADO EN LA “ESC. PRIM.ANTONIA NAVA” CENTRO DE JUÁREZ (6:30 pm) </a:t>
            </a:r>
          </a:p>
          <a:p>
            <a:pPr>
              <a:buFont typeface="Calibri" panose="020F0502020204030204" pitchFamily="34" charset="0"/>
              <a:buChar char="―"/>
            </a:pPr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3929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/>
          </a:bodyPr>
          <a:lstStyle/>
          <a:p>
            <a:r>
              <a:rPr lang="es-MX" sz="2800" dirty="0" smtClean="0"/>
              <a:t>VIERNES 11 DE NOVIEMBRE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s-MX" sz="2800" dirty="0" smtClean="0"/>
              <a:t>APOYO ESCOLAR EN “CENTRO COMUNITARIO” COL. HÉROES  DE NACOZARI (2:00 pm)</a:t>
            </a:r>
          </a:p>
          <a:p>
            <a:pPr marL="0" indent="0">
              <a:buNone/>
            </a:pPr>
            <a:endParaRPr lang="es-MX" sz="2800" dirty="0" smtClean="0"/>
          </a:p>
          <a:p>
            <a:r>
              <a:rPr lang="es-MX" sz="2800" dirty="0" smtClean="0"/>
              <a:t>SÁBADO 12 DE NOVIEMBRE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s-MX" sz="2800" dirty="0" smtClean="0"/>
              <a:t>APOYO DE CLASE  DE GUITARRA EN LA ESC. SEC. No.107 “EUGENIO GARZA LAGUERA” (11:30 am)</a:t>
            </a:r>
          </a:p>
          <a:p>
            <a:endParaRPr lang="es-MX" sz="2800" dirty="0" smtClean="0"/>
          </a:p>
          <a:p>
            <a:r>
              <a:rPr lang="es-MX" sz="2800" dirty="0" smtClean="0"/>
              <a:t>DOMINGO 13 DE NOVIEMBRE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s-MX" sz="2800" dirty="0" smtClean="0"/>
              <a:t> REALIZACION DE EVENTO “CIRCUITO ESCENICO METROPOLITANO” LLEVADO A CABO EN PLAZA SENDERO SAN ROQUE (5:00 pm)</a:t>
            </a:r>
          </a:p>
          <a:p>
            <a:pPr>
              <a:buFont typeface="Calibri" panose="020F0502020204030204" pitchFamily="34" charset="0"/>
              <a:buChar char="―"/>
            </a:pPr>
            <a:endParaRPr lang="es-MX" sz="2800" dirty="0" smtClean="0"/>
          </a:p>
          <a:p>
            <a:pPr>
              <a:buFont typeface="Calibri" panose="020F0502020204030204" pitchFamily="34" charset="0"/>
              <a:buChar char="―"/>
            </a:pPr>
            <a:endParaRPr lang="es-MX" sz="2800" dirty="0" smtClean="0"/>
          </a:p>
          <a:p>
            <a:pPr marL="0" indent="0">
              <a:buNone/>
            </a:pPr>
            <a:endParaRPr lang="es-MX" sz="2800" dirty="0" smtClean="0"/>
          </a:p>
          <a:p>
            <a:pPr>
              <a:buFont typeface="Calibri" panose="020F0502020204030204" pitchFamily="34" charset="0"/>
              <a:buChar char="―"/>
            </a:pPr>
            <a:endParaRPr lang="es-MX" dirty="0" smtClean="0"/>
          </a:p>
          <a:p>
            <a:endParaRPr lang="es-MX" dirty="0"/>
          </a:p>
          <a:p>
            <a:pPr>
              <a:buFont typeface="Calibri" panose="020F0502020204030204" pitchFamily="34" charset="0"/>
              <a:buChar char="―"/>
            </a:pPr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7719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/>
          </a:bodyPr>
          <a:lstStyle/>
          <a:p>
            <a:r>
              <a:rPr lang="es-MX" sz="2800" dirty="0" smtClean="0"/>
              <a:t>LUNES 14 DE NOVIEMBRE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s-MX" sz="2800" dirty="0" smtClean="0"/>
              <a:t>APOYO ESCOLAR EN “CENTRO COMUNITARIO” COL. HÉROES  DE NACOZARI (2:00 pm)</a:t>
            </a:r>
          </a:p>
          <a:p>
            <a:pPr marL="0" indent="0">
              <a:buNone/>
            </a:pPr>
            <a:endParaRPr lang="es-MX" sz="2800" dirty="0" smtClean="0"/>
          </a:p>
          <a:p>
            <a:r>
              <a:rPr lang="es-MX" sz="2800" dirty="0" smtClean="0"/>
              <a:t>LUNES 14 DE NOVIEMBRE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s-MX" sz="2800" dirty="0" smtClean="0"/>
              <a:t>TALLER DE BALLET FOLKÓLRICO REALIZADO EN LA “ESC. PRIM.ANTONIA NAVA” CENTRO DE JUÁREZ(6:30 pm) </a:t>
            </a:r>
          </a:p>
          <a:p>
            <a:pPr marL="0" indent="0">
              <a:buNone/>
            </a:pPr>
            <a:endParaRPr lang="es-MX" sz="2800" dirty="0" smtClean="0"/>
          </a:p>
          <a:p>
            <a:r>
              <a:rPr lang="es-MX" sz="2800" dirty="0" smtClean="0"/>
              <a:t>MARTES  15  DE NOVIEMBRE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s-MX" sz="2800" dirty="0" smtClean="0"/>
              <a:t>TALLER DE GUITARRA REALIZADO EN KIOSCO PLAZA PRINCIPAL (6:30 pm.) </a:t>
            </a:r>
          </a:p>
          <a:p>
            <a:pPr marL="0" indent="0">
              <a:buNone/>
            </a:pPr>
            <a:endParaRPr lang="es-MX" sz="2800" dirty="0" smtClean="0"/>
          </a:p>
          <a:p>
            <a:endParaRPr lang="es-MX" sz="2800" dirty="0" smtClean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5685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10000"/>
          </a:bodyPr>
          <a:lstStyle/>
          <a:p>
            <a:r>
              <a:rPr lang="es-MX" dirty="0" smtClean="0"/>
              <a:t>MIERCÓLES 16 DE NOVIEMBRE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s-MX" dirty="0" smtClean="0"/>
              <a:t>APOYO ESCOLAR EN “CENTRO COMUNITARIO” COL. HÉROES  DE NACOZARI (2:00 pm)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MIERCÓLES 16</a:t>
            </a:r>
            <a:r>
              <a:rPr lang="es-MX" b="1" dirty="0" smtClean="0"/>
              <a:t> </a:t>
            </a:r>
            <a:r>
              <a:rPr lang="es-MX" dirty="0" smtClean="0"/>
              <a:t>DE NOVIEMBRE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s-MX" dirty="0" smtClean="0"/>
              <a:t>APOYO EN CLASES DE GUITARRA EN LA DELEGACIÓN COAHUILA (2:30 pm)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MIERCÓLES 16</a:t>
            </a:r>
            <a:r>
              <a:rPr lang="es-MX" b="1" dirty="0" smtClean="0"/>
              <a:t> </a:t>
            </a:r>
            <a:r>
              <a:rPr lang="es-MX" dirty="0" smtClean="0"/>
              <a:t>DE NOVIEMBRE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s-MX" dirty="0" smtClean="0"/>
              <a:t>TALLER DE BALLET FOLKÓLRICO REALIZADO EN LA “ESC. PRIM.ANTONIA NAVA” CENTRO DE JUÁREZ(6:30 pm) </a:t>
            </a:r>
          </a:p>
          <a:p>
            <a:pPr>
              <a:buFont typeface="Calibri" panose="020F0502020204030204" pitchFamily="34" charset="0"/>
              <a:buChar char="―"/>
            </a:pPr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705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6369571"/>
          </a:xfrm>
        </p:spPr>
        <p:txBody>
          <a:bodyPr>
            <a:normAutofit/>
          </a:bodyPr>
          <a:lstStyle/>
          <a:p>
            <a:r>
              <a:rPr lang="es-MX" dirty="0" smtClean="0"/>
              <a:t>MIERCÓLES 16</a:t>
            </a:r>
            <a:r>
              <a:rPr lang="es-MX" b="1" dirty="0" smtClean="0"/>
              <a:t> </a:t>
            </a:r>
            <a:r>
              <a:rPr lang="es-MX" dirty="0" smtClean="0"/>
              <a:t>DE NOVIEMBRE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s-MX" dirty="0" smtClean="0"/>
              <a:t>TALLER DE GUITARRA REALIZADO EN KIOSCO PLAZA PRINCIPAL (6:30 pm.) 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VIERNES 18 DE NOVIEMBRE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s-MX" dirty="0" smtClean="0"/>
              <a:t>APOYO ESCOLAR EN “CENTRO COMUNITARIO” COL. HÉROES  DE NACOZARI (2:00 pm)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SÁBADO 19 DE NOVIEMBRE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s-MX" dirty="0" smtClean="0"/>
              <a:t>TALLER DE GUITARRA REALIZADO EN KIOSCO PLAZA PRINCIPAL (9:30 am.) </a:t>
            </a:r>
          </a:p>
          <a:p>
            <a:pPr marL="0" indent="0">
              <a:buNone/>
            </a:pPr>
            <a:endParaRPr lang="es-MX" dirty="0" smtClean="0"/>
          </a:p>
          <a:p>
            <a:pPr>
              <a:buFont typeface="Calibri" panose="020F0502020204030204" pitchFamily="34" charset="0"/>
              <a:buChar char="―"/>
            </a:pPr>
            <a:endParaRPr lang="es-MX" dirty="0" smtClean="0"/>
          </a:p>
          <a:p>
            <a:pPr>
              <a:buFont typeface="Calibri" panose="020F0502020204030204" pitchFamily="34" charset="0"/>
              <a:buChar char="―"/>
            </a:pPr>
            <a:endParaRPr lang="es-MX" dirty="0" smtClean="0"/>
          </a:p>
          <a:p>
            <a:pPr>
              <a:buFont typeface="Calibri" panose="020F0502020204030204" pitchFamily="34" charset="0"/>
              <a:buChar char="―"/>
            </a:pP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376883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6834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MX" sz="3200" dirty="0" smtClean="0">
                <a:latin typeface="Baskerville Old Face" pitchFamily="18" charset="0"/>
              </a:rPr>
              <a:t>C.A.M. Amelia González Rodríguez</a:t>
            </a:r>
            <a:br>
              <a:rPr lang="es-MX" sz="3200" dirty="0" smtClean="0">
                <a:latin typeface="Baskerville Old Face" pitchFamily="18" charset="0"/>
              </a:rPr>
            </a:br>
            <a:r>
              <a:rPr lang="es-MX" sz="2800" dirty="0" smtClean="0">
                <a:latin typeface="Baskerville Old Face" pitchFamily="18" charset="0"/>
              </a:rPr>
              <a:t>DEPORTE ADAPTADO</a:t>
            </a:r>
            <a:endParaRPr lang="es-MX" sz="3200" dirty="0">
              <a:latin typeface="Baskerville Old Fac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6154" t="10256" r="6154"/>
          <a:stretch>
            <a:fillRect/>
          </a:stretch>
        </p:blipFill>
        <p:spPr bwMode="auto">
          <a:xfrm>
            <a:off x="4714875" y="1142984"/>
            <a:ext cx="3857653" cy="236873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r="3571"/>
          <a:stretch>
            <a:fillRect/>
          </a:stretch>
        </p:blipFill>
        <p:spPr bwMode="auto">
          <a:xfrm>
            <a:off x="500034" y="1100122"/>
            <a:ext cx="3857652" cy="240031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t="10546" r="1818" b="49091"/>
          <a:stretch>
            <a:fillRect/>
          </a:stretch>
        </p:blipFill>
        <p:spPr bwMode="auto">
          <a:xfrm>
            <a:off x="500034" y="3929066"/>
            <a:ext cx="3857652" cy="242889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 l="10769" t="12820" r="6154"/>
          <a:stretch>
            <a:fillRect/>
          </a:stretch>
        </p:blipFill>
        <p:spPr bwMode="auto">
          <a:xfrm>
            <a:off x="4714876" y="3929066"/>
            <a:ext cx="3857652" cy="242889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 fontScale="92500" lnSpcReduction="10000"/>
          </a:bodyPr>
          <a:lstStyle/>
          <a:p>
            <a:r>
              <a:rPr lang="es-MX" dirty="0" smtClean="0"/>
              <a:t>SÁBADO 19 DE NOVIEMBRE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s-MX" dirty="0" smtClean="0"/>
              <a:t>APOYO DE CLASE  DE GUITARRA EN LA ESC. SEC. No.107 “EUGENIO GARZA LAGUERA” (11:30 am)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DOMINGO 20 DE NOVIEMBRE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s-MX" dirty="0" smtClean="0"/>
              <a:t> REALIZACION DE EVENTO “CIRCUITO ESCENICO METROPOLITANO” LLEVADO A CABO EN PLAZA SENDERO SAN ROQUE (5:00 pm)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MARTES  22  DE NOVIEMBRE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s-MX" dirty="0" smtClean="0"/>
              <a:t>TALLER DE GUITARRA REALIZADO EN KIOSCO PLAZA PRINCIPAL (6:30 pm.) </a:t>
            </a:r>
          </a:p>
          <a:p>
            <a:pPr>
              <a:buFont typeface="Calibri" panose="020F0502020204030204" pitchFamily="34" charset="0"/>
              <a:buChar char="―"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682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 lnSpcReduction="10000"/>
          </a:bodyPr>
          <a:lstStyle/>
          <a:p>
            <a:r>
              <a:rPr lang="es-MX" dirty="0" smtClean="0"/>
              <a:t>MIERCÓLES 23 DE NOVIEMBRE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s-MX" dirty="0" smtClean="0"/>
              <a:t>APOYO ESCOLAR EN “CENTRO COMUNITARIO” COL. HÉROES  DE NACOZARI (2:00 pm)</a:t>
            </a:r>
          </a:p>
          <a:p>
            <a:endParaRPr lang="es-MX" dirty="0" smtClean="0"/>
          </a:p>
          <a:p>
            <a:r>
              <a:rPr lang="es-MX" dirty="0" smtClean="0"/>
              <a:t>MIERCÓLES 23</a:t>
            </a:r>
            <a:r>
              <a:rPr lang="es-MX" b="1" dirty="0" smtClean="0"/>
              <a:t> </a:t>
            </a:r>
            <a:r>
              <a:rPr lang="es-MX" dirty="0" smtClean="0"/>
              <a:t>DE NOVIEMBRE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s-MX" dirty="0" smtClean="0"/>
              <a:t>APOYO EN CLASES DE GUITARRA EN LA DELEGACIÓN COAHUILA (2:30 pm)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MIERCÓLES 23</a:t>
            </a:r>
            <a:r>
              <a:rPr lang="es-MX" b="1" dirty="0" smtClean="0"/>
              <a:t> </a:t>
            </a:r>
            <a:r>
              <a:rPr lang="es-MX" dirty="0" smtClean="0"/>
              <a:t>DE NOVIEMBRE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s-MX" dirty="0" smtClean="0"/>
              <a:t>TALLER DE BALLET FOLKÓLRICO REALIZADO EN LA “ESC. PRIM.ANTONIA NAVA” CENTRO DE JUÁREZ(6:30 pm) </a:t>
            </a:r>
          </a:p>
          <a:p>
            <a:endParaRPr lang="es-MX" dirty="0" smtClean="0"/>
          </a:p>
          <a:p>
            <a:pPr>
              <a:buFont typeface="Calibri" panose="020F0502020204030204" pitchFamily="34" charset="0"/>
              <a:buChar char="―"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>
              <a:buFont typeface="Calibri" panose="020F0502020204030204" pitchFamily="34" charset="0"/>
              <a:buChar char="―"/>
            </a:pPr>
            <a:endParaRPr lang="es-MX" dirty="0" smtClean="0"/>
          </a:p>
          <a:p>
            <a:pPr>
              <a:buFont typeface="Calibri" panose="020F0502020204030204" pitchFamily="34" charset="0"/>
              <a:buChar char="―"/>
            </a:pPr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8555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lnSpcReduction="10000"/>
          </a:bodyPr>
          <a:lstStyle/>
          <a:p>
            <a:r>
              <a:rPr lang="es-MX" dirty="0" smtClean="0"/>
              <a:t>MIERCÓLES 23</a:t>
            </a:r>
            <a:r>
              <a:rPr lang="es-MX" b="1" dirty="0" smtClean="0"/>
              <a:t> </a:t>
            </a:r>
            <a:r>
              <a:rPr lang="es-MX" dirty="0" smtClean="0"/>
              <a:t>DE NOVIEMBRE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s-MX" dirty="0" smtClean="0"/>
              <a:t>TALLER DE GUITARRA REALIZADO EN KIOSCO PLAZA PRINCIPAL (6:30 pm.) 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VIERNES 25 DE NOVIEMBRE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s-MX" dirty="0" smtClean="0"/>
              <a:t>APOYO ESCOLAR EN “CENTRO COMUNITARIO” COL. HÉROES  DE NACOZARI (2:00 pm)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SÁBADO 26 DE NOVIEMBRE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s-MX" dirty="0" smtClean="0"/>
              <a:t>APOYO A PROGRAMA “LIMPIANDO JUAREZ”(COL. PRADERAS DE SAN JUAN) 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892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 lnSpcReduction="10000"/>
          </a:bodyPr>
          <a:lstStyle/>
          <a:p>
            <a:r>
              <a:rPr lang="es-MX" dirty="0" smtClean="0"/>
              <a:t>SÁBADO 26 DE NOVIEMBRE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s-MX" dirty="0" smtClean="0"/>
              <a:t>TALLER DE GUITARRA REALIZADO EN KIOSCO PLAZA PRINCIPAL (9:30 am.) 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SÁBADO 26 DE NOVIEMBRE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s-MX" dirty="0" smtClean="0"/>
              <a:t>APOYO DE CLASE  DE GUITARRA EN LA ESC. SEC. No.107 “EUGENIO GARZA LAGUERA” (11:30 am)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LUNES 28 DE NOVIEMBRE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s-MX" dirty="0" smtClean="0"/>
              <a:t>APOYO ESCOLAR EN “CENTRO COMUNITARIO” COL. HÉROES  DE NACOZARI (2:00 pm)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4229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2688"/>
          </a:xfrm>
        </p:spPr>
        <p:txBody>
          <a:bodyPr>
            <a:normAutofit lnSpcReduction="10000"/>
          </a:bodyPr>
          <a:lstStyle/>
          <a:p>
            <a:r>
              <a:rPr lang="es-MX" dirty="0" smtClean="0"/>
              <a:t>LUNES 28 DE NOVIEMBRE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s-MX" dirty="0" smtClean="0"/>
              <a:t>TALLER DE BALLET FOLKÓLRICO REALIZADO EN LA “ESC. PRIM.ANTONIA NAVA” CENTRO DE JUÁREZ(6:30 pm) 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MARTES  29  DE NOVIEMBRE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s-MX" dirty="0" smtClean="0"/>
              <a:t>APOYO A BRIGADA MEDICA ASISTENCIAL(COL. LOS VALLES)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MARTES  29  DE NOVIEMBRE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s-MX" dirty="0" smtClean="0"/>
              <a:t>TALLER DE GUITARRA REALIZADO EN KIOSCO PLAZA PRINCIPAL (6:30 pm.) 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3616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2688"/>
          </a:xfrm>
        </p:spPr>
        <p:txBody>
          <a:bodyPr>
            <a:normAutofit lnSpcReduction="10000"/>
          </a:bodyPr>
          <a:lstStyle/>
          <a:p>
            <a:r>
              <a:rPr lang="es-MX" dirty="0" smtClean="0"/>
              <a:t>MIERCÓLES 30 DE NOVIEMBRE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s-MX" dirty="0" smtClean="0"/>
              <a:t>APOYO ESCOLAR EN “CENTRO COMUNITARIO” COL. HÉROES  DE NACOZARI (2:00 pm)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MIERCÓLES 30</a:t>
            </a:r>
            <a:r>
              <a:rPr lang="es-MX" b="1" dirty="0" smtClean="0"/>
              <a:t> </a:t>
            </a:r>
            <a:r>
              <a:rPr lang="es-MX" dirty="0" smtClean="0"/>
              <a:t>DE NOVIEMBRE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s-MX" dirty="0" smtClean="0"/>
              <a:t>APOYO EN CLASES DE GUITARRA EN LA DELEGACIÓN COAHUILA (2:30 pm)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MIERCÓLES 30</a:t>
            </a:r>
            <a:r>
              <a:rPr lang="es-MX" b="1" dirty="0" smtClean="0"/>
              <a:t> </a:t>
            </a:r>
            <a:r>
              <a:rPr lang="es-MX" dirty="0" smtClean="0"/>
              <a:t>DE NOVIEMBRE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s-MX" dirty="0" smtClean="0"/>
              <a:t>TALLER DE BALLET FOLKÓLRICO REALIZADO EN LA “ESC. PRIM.ANTONIA NAVA” CENTRO DE JUÁREZ(6:30 pm) </a:t>
            </a:r>
          </a:p>
          <a:p>
            <a:pPr marL="0" indent="0">
              <a:buNone/>
            </a:pPr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0049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es-MX" dirty="0" smtClean="0"/>
              <a:t>MIERCÓLES 30</a:t>
            </a:r>
            <a:r>
              <a:rPr lang="es-MX" b="1" dirty="0" smtClean="0"/>
              <a:t> </a:t>
            </a:r>
            <a:r>
              <a:rPr lang="es-MX" dirty="0" smtClean="0"/>
              <a:t>DE NOVIEMBRE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es-MX" dirty="0" smtClean="0"/>
              <a:t>TALLER DE GUITARRA REALIZADO EN KIOSCO PLAZA PRINCIPAL (6:30 pm.) </a:t>
            </a:r>
          </a:p>
          <a:p>
            <a:pPr>
              <a:buFont typeface="Calibri" panose="020F0502020204030204" pitchFamily="34" charset="0"/>
              <a:buChar char="―"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 algn="ctr">
              <a:buNone/>
            </a:pPr>
            <a:r>
              <a:rPr lang="es-MX" dirty="0" smtClean="0"/>
              <a:t>DIRECTOR</a:t>
            </a:r>
          </a:p>
          <a:p>
            <a:pPr marL="0" indent="0" algn="ctr">
              <a:buNone/>
            </a:pPr>
            <a:r>
              <a:rPr lang="es-MX" dirty="0" smtClean="0"/>
              <a:t>PROFR. JOSE JESUS LIMON RODRIGUEZ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3759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0988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MX" dirty="0" smtClean="0">
                <a:latin typeface="Baskerville Old Face" pitchFamily="18" charset="0"/>
              </a:rPr>
              <a:t>C.A.M. Candelario </a:t>
            </a:r>
            <a:r>
              <a:rPr lang="es-MX" dirty="0" err="1" smtClean="0">
                <a:latin typeface="Baskerville Old Face" pitchFamily="18" charset="0"/>
              </a:rPr>
              <a:t>Huízar</a:t>
            </a:r>
            <a:r>
              <a:rPr lang="es-MX" dirty="0" smtClean="0">
                <a:latin typeface="Baskerville Old Face" pitchFamily="18" charset="0"/>
              </a:rPr>
              <a:t/>
            </a:r>
            <a:br>
              <a:rPr lang="es-MX" dirty="0" smtClean="0">
                <a:latin typeface="Baskerville Old Face" pitchFamily="18" charset="0"/>
              </a:rPr>
            </a:br>
            <a:r>
              <a:rPr lang="es-MX" sz="3600" dirty="0" smtClean="0">
                <a:latin typeface="Baskerville Old Face" pitchFamily="18" charset="0"/>
              </a:rPr>
              <a:t>DEPORTE ADAPTADO</a:t>
            </a:r>
            <a:endParaRPr lang="es-MX" dirty="0">
              <a:latin typeface="Baskerville Old Fac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8475"/>
          <a:stretch>
            <a:fillRect/>
          </a:stretch>
        </p:blipFill>
        <p:spPr bwMode="auto">
          <a:xfrm>
            <a:off x="428596" y="1241782"/>
            <a:ext cx="3857652" cy="252890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r="11475" b="1639"/>
          <a:stretch>
            <a:fillRect/>
          </a:stretch>
        </p:blipFill>
        <p:spPr bwMode="auto">
          <a:xfrm>
            <a:off x="428596" y="4025584"/>
            <a:ext cx="3857652" cy="257176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r="10000"/>
          <a:stretch>
            <a:fillRect/>
          </a:stretch>
        </p:blipFill>
        <p:spPr bwMode="auto">
          <a:xfrm>
            <a:off x="4786314" y="1241782"/>
            <a:ext cx="3857652" cy="257176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l="10006"/>
          <a:stretch>
            <a:fillRect/>
          </a:stretch>
        </p:blipFill>
        <p:spPr bwMode="auto">
          <a:xfrm>
            <a:off x="4786314" y="4027195"/>
            <a:ext cx="3854967" cy="257015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1045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MX" dirty="0" smtClean="0">
                <a:latin typeface="Baskerville Old Face" pitchFamily="18" charset="0"/>
              </a:rPr>
              <a:t>Activación física </a:t>
            </a:r>
            <a:br>
              <a:rPr lang="es-MX" dirty="0" smtClean="0">
                <a:latin typeface="Baskerville Old Face" pitchFamily="18" charset="0"/>
              </a:rPr>
            </a:br>
            <a:r>
              <a:rPr lang="es-MX" sz="2700" dirty="0" smtClean="0">
                <a:latin typeface="Baskerville Old Face" pitchFamily="18" charset="0"/>
              </a:rPr>
              <a:t>CENTRO RECREATIVO DOÑA MAGDALENA</a:t>
            </a:r>
            <a:endParaRPr lang="es-MX" dirty="0">
              <a:latin typeface="Baskerville Old Face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4478" r="11940" b="15423"/>
          <a:stretch>
            <a:fillRect/>
          </a:stretch>
        </p:blipFill>
        <p:spPr bwMode="auto">
          <a:xfrm>
            <a:off x="428596" y="1310940"/>
            <a:ext cx="4000528" cy="242889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8197" b="7104"/>
          <a:stretch>
            <a:fillRect/>
          </a:stretch>
        </p:blipFill>
        <p:spPr bwMode="auto">
          <a:xfrm>
            <a:off x="428596" y="4024444"/>
            <a:ext cx="4000528" cy="242889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 l="4617" t="10225" r="9199"/>
          <a:stretch>
            <a:fillRect/>
          </a:stretch>
        </p:blipFill>
        <p:spPr bwMode="auto">
          <a:xfrm>
            <a:off x="4857752" y="1239502"/>
            <a:ext cx="4000528" cy="250033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 l="5715"/>
          <a:stretch>
            <a:fillRect/>
          </a:stretch>
        </p:blipFill>
        <p:spPr bwMode="auto">
          <a:xfrm>
            <a:off x="4929190" y="3953006"/>
            <a:ext cx="3929058" cy="250033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969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MX" sz="2800" dirty="0" smtClean="0">
                <a:latin typeface="Baskerville Old Face" pitchFamily="18" charset="0"/>
              </a:rPr>
              <a:t>Activación física en Centro de salud, col. San Antonio.</a:t>
            </a:r>
            <a:endParaRPr lang="es-MX" sz="2800" dirty="0">
              <a:latin typeface="Baskerville Old Face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907" y="1129856"/>
            <a:ext cx="4071935" cy="244316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8067" t="8067"/>
          <a:stretch>
            <a:fillRect/>
          </a:stretch>
        </p:blipFill>
        <p:spPr bwMode="auto">
          <a:xfrm>
            <a:off x="4716495" y="3929066"/>
            <a:ext cx="4070347" cy="244220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129856"/>
            <a:ext cx="4046535" cy="242792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 r="1754"/>
          <a:stretch>
            <a:fillRect/>
          </a:stretch>
        </p:blipFill>
        <p:spPr bwMode="auto">
          <a:xfrm>
            <a:off x="357158" y="3929066"/>
            <a:ext cx="4000528" cy="242889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969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MX" sz="3600" dirty="0" smtClean="0">
                <a:latin typeface="Baskerville Old Face" pitchFamily="18" charset="0"/>
              </a:rPr>
              <a:t>Carrera 5k en Sec. Técnica no. 97.</a:t>
            </a:r>
            <a:endParaRPr lang="es-MX" sz="3600" dirty="0">
              <a:latin typeface="Baskerville Old Face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5714"/>
          <a:stretch>
            <a:fillRect/>
          </a:stretch>
        </p:blipFill>
        <p:spPr bwMode="auto">
          <a:xfrm>
            <a:off x="428596" y="1144694"/>
            <a:ext cx="3929090" cy="250033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5172"/>
          <a:stretch>
            <a:fillRect/>
          </a:stretch>
        </p:blipFill>
        <p:spPr bwMode="auto">
          <a:xfrm>
            <a:off x="4714876" y="1158982"/>
            <a:ext cx="3929090" cy="248604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929066"/>
            <a:ext cx="3929090" cy="250033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 l="6780"/>
          <a:stretch>
            <a:fillRect/>
          </a:stretch>
        </p:blipFill>
        <p:spPr bwMode="auto">
          <a:xfrm>
            <a:off x="4714909" y="3900511"/>
            <a:ext cx="3929057" cy="252888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39552" y="332656"/>
            <a:ext cx="7920880" cy="7920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4000" dirty="0" smtClean="0">
                <a:latin typeface="Baskerville Old Face" pitchFamily="18" charset="0"/>
              </a:rPr>
              <a:t>VOLEIBOL</a:t>
            </a:r>
            <a:endParaRPr lang="es-MX" sz="4000" dirty="0">
              <a:latin typeface="Baskerville Old Face" pitchFamily="18" charset="0"/>
            </a:endParaRPr>
          </a:p>
        </p:txBody>
      </p:sp>
      <p:pic>
        <p:nvPicPr>
          <p:cNvPr id="5" name="4 Imagen" descr="vo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9087" y="1428328"/>
            <a:ext cx="2790825" cy="4953000"/>
          </a:xfrm>
          <a:prstGeom prst="roundRect">
            <a:avLst/>
          </a:prstGeom>
        </p:spPr>
      </p:pic>
      <p:pic>
        <p:nvPicPr>
          <p:cNvPr id="6" name="5 Imagen" descr="vo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7559" y="1428328"/>
            <a:ext cx="2790825" cy="4953000"/>
          </a:xfrm>
          <a:prstGeom prst="round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MX" dirty="0" smtClean="0">
                <a:latin typeface="Baskerville Old Face" pitchFamily="18" charset="0"/>
              </a:rPr>
              <a:t>PENTATLÓN</a:t>
            </a:r>
            <a:endParaRPr lang="es-MX" dirty="0">
              <a:latin typeface="Baskerville Old Face" pitchFamily="18" charset="0"/>
            </a:endParaRPr>
          </a:p>
        </p:txBody>
      </p:sp>
      <p:pic>
        <p:nvPicPr>
          <p:cNvPr id="4" name="3 Imagen" descr="15134604_400872366969438_4610143538652880716_n.jpg"/>
          <p:cNvPicPr>
            <a:picLocks noChangeAspect="1"/>
          </p:cNvPicPr>
          <p:nvPr/>
        </p:nvPicPr>
        <p:blipFill>
          <a:blip r:embed="rId2" cstate="print"/>
          <a:srcRect t="11111" b="11111"/>
          <a:stretch>
            <a:fillRect/>
          </a:stretch>
        </p:blipFill>
        <p:spPr>
          <a:xfrm>
            <a:off x="323528" y="4653136"/>
            <a:ext cx="1460654" cy="2016224"/>
          </a:xfrm>
          <a:prstGeom prst="roundRect">
            <a:avLst/>
          </a:prstGeom>
        </p:spPr>
      </p:pic>
      <p:pic>
        <p:nvPicPr>
          <p:cNvPr id="8" name="7 Imagen" descr="15219517_400876366969038_1465893318377090359_n.jpg"/>
          <p:cNvPicPr>
            <a:picLocks noChangeAspect="1"/>
          </p:cNvPicPr>
          <p:nvPr/>
        </p:nvPicPr>
        <p:blipFill>
          <a:blip r:embed="rId3" cstate="print"/>
          <a:srcRect t="12221" b="13654"/>
          <a:stretch>
            <a:fillRect/>
          </a:stretch>
        </p:blipFill>
        <p:spPr>
          <a:xfrm>
            <a:off x="3203848" y="1124744"/>
            <a:ext cx="1660021" cy="2183800"/>
          </a:xfrm>
          <a:prstGeom prst="roundRect">
            <a:avLst/>
          </a:prstGeom>
        </p:spPr>
      </p:pic>
      <p:pic>
        <p:nvPicPr>
          <p:cNvPr id="9" name="8 Imagen" descr="15284197_409916839398324_1939602502731554956_n.jpg"/>
          <p:cNvPicPr>
            <a:picLocks noChangeAspect="1"/>
          </p:cNvPicPr>
          <p:nvPr/>
        </p:nvPicPr>
        <p:blipFill>
          <a:blip r:embed="rId4" cstate="print"/>
          <a:srcRect b="35956"/>
          <a:stretch>
            <a:fillRect/>
          </a:stretch>
        </p:blipFill>
        <p:spPr>
          <a:xfrm>
            <a:off x="4067944" y="3429000"/>
            <a:ext cx="1521560" cy="1296144"/>
          </a:xfrm>
          <a:prstGeom prst="roundRect">
            <a:avLst/>
          </a:prstGeom>
        </p:spPr>
      </p:pic>
      <p:pic>
        <p:nvPicPr>
          <p:cNvPr id="10" name="9 Imagen" descr="15337573_409916842731657_362205765084913355_n.jpg"/>
          <p:cNvPicPr>
            <a:picLocks noChangeAspect="1"/>
          </p:cNvPicPr>
          <p:nvPr/>
        </p:nvPicPr>
        <p:blipFill>
          <a:blip r:embed="rId5" cstate="print"/>
          <a:srcRect l="5886" t="6622" b="23764"/>
          <a:stretch>
            <a:fillRect/>
          </a:stretch>
        </p:blipFill>
        <p:spPr>
          <a:xfrm>
            <a:off x="469221" y="1124744"/>
            <a:ext cx="2302579" cy="2270888"/>
          </a:xfrm>
          <a:prstGeom prst="round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7130" t="8106"/>
          <a:stretch>
            <a:fillRect/>
          </a:stretch>
        </p:blipFill>
        <p:spPr bwMode="auto">
          <a:xfrm>
            <a:off x="5652120" y="4869160"/>
            <a:ext cx="3234352" cy="18002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 b="14706"/>
          <a:stretch>
            <a:fillRect/>
          </a:stretch>
        </p:blipFill>
        <p:spPr bwMode="auto">
          <a:xfrm>
            <a:off x="6984028" y="1124744"/>
            <a:ext cx="1836204" cy="208823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19" y="4869161"/>
            <a:ext cx="3200355" cy="18002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 l="8571"/>
          <a:stretch>
            <a:fillRect/>
          </a:stretch>
        </p:blipFill>
        <p:spPr bwMode="auto">
          <a:xfrm rot="5400000">
            <a:off x="4862635" y="1554191"/>
            <a:ext cx="2232249" cy="137335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109985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INFORME DE ACTIVIDADES DE LA DIRECCION DE CULTURA MUNICIPIO DE JUAREZ NUEVO LEON 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9632" y="3717032"/>
            <a:ext cx="6400800" cy="2448272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MES</a:t>
            </a:r>
          </a:p>
          <a:p>
            <a:r>
              <a:rPr lang="es-MX" dirty="0" smtClean="0"/>
              <a:t>NOVIEMBRE 2016</a:t>
            </a:r>
          </a:p>
          <a:p>
            <a:endParaRPr lang="es-MX" dirty="0" smtClean="0"/>
          </a:p>
          <a:p>
            <a:r>
              <a:rPr lang="es-MX" dirty="0" smtClean="0"/>
              <a:t>DIRECTOR</a:t>
            </a:r>
          </a:p>
          <a:p>
            <a:r>
              <a:rPr lang="es-MX" dirty="0" smtClean="0"/>
              <a:t>PROFR. JOSE JESUS LIMON RODRIGUEZ</a:t>
            </a:r>
          </a:p>
          <a:p>
            <a:endParaRPr lang="es-MX" dirty="0"/>
          </a:p>
        </p:txBody>
      </p:sp>
      <p:pic>
        <p:nvPicPr>
          <p:cNvPr id="6" name="Imagen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29" y="472892"/>
            <a:ext cx="1160927" cy="113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uarez2013E1\Desktop\ESCUDO JUARE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422" y="214290"/>
            <a:ext cx="968704" cy="1426392"/>
          </a:xfrm>
          <a:prstGeom prst="rect">
            <a:avLst/>
          </a:prstGeom>
          <a:noFill/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2987824" y="485089"/>
            <a:ext cx="3024336" cy="1109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tabLst>
                <a:tab pos="2806700" algn="ctr"/>
                <a:tab pos="5611813" algn="r"/>
              </a:tabLst>
            </a:pPr>
            <a:r>
              <a:rPr lang="es-MX" altLang="es-MX" b="1" dirty="0" smtClean="0">
                <a:solidFill>
                  <a:srgbClr val="595959"/>
                </a:solidFill>
                <a:ea typeface="Times New Roman" pitchFamily="18" charset="0"/>
                <a:cs typeface="Times New Roman" pitchFamily="18" charset="0"/>
              </a:rPr>
              <a:t>PRESIDENCIA MUNICIPAL</a:t>
            </a:r>
            <a:endParaRPr lang="es-MX" altLang="es-MX" sz="1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Aft>
                <a:spcPct val="0"/>
              </a:spcAft>
              <a:tabLst>
                <a:tab pos="2806700" algn="ctr"/>
                <a:tab pos="5611813" algn="r"/>
              </a:tabLst>
            </a:pPr>
            <a:r>
              <a:rPr lang="es-MX" altLang="es-MX" b="1" dirty="0" smtClean="0">
                <a:solidFill>
                  <a:srgbClr val="595959"/>
                </a:solidFill>
                <a:ea typeface="Times New Roman" pitchFamily="18" charset="0"/>
                <a:cs typeface="Times New Roman" pitchFamily="18" charset="0"/>
              </a:rPr>
              <a:t> JUÁREZ, N. L.</a:t>
            </a:r>
            <a:r>
              <a:rPr lang="es-MX" altLang="es-MX" b="1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endParaRPr lang="es-MX" altLang="es-MX" b="1" dirty="0" smtClean="0">
              <a:solidFill>
                <a:srgbClr val="595959"/>
              </a:solidFill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Aft>
                <a:spcPct val="0"/>
              </a:spcAft>
              <a:tabLst>
                <a:tab pos="2806700" algn="ctr"/>
                <a:tab pos="5611813" algn="r"/>
              </a:tabLst>
            </a:pPr>
            <a:r>
              <a:rPr lang="es-MX" altLang="es-MX" b="1" dirty="0" smtClean="0">
                <a:solidFill>
                  <a:srgbClr val="595959"/>
                </a:solidFill>
                <a:ea typeface="Times New Roman" pitchFamily="18" charset="0"/>
                <a:cs typeface="Times New Roman" pitchFamily="18" charset="0"/>
              </a:rPr>
              <a:t>DIRECCIÓN DE CULTURA</a:t>
            </a:r>
            <a:r>
              <a:rPr lang="es-MX" altLang="es-MX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MX" altLang="es-MX" sz="4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00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1052</Words>
  <Application>Microsoft Office PowerPoint</Application>
  <PresentationFormat>Presentación en pantalla (4:3)</PresentationFormat>
  <Paragraphs>177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PRESIDENCIA MUNICIPAL CD. BENITO JUÁREZ, N.L. SECRETARIA DE DESARROLLO SOCIAL DIRECCION DE DEPORTES ADMON. 2015-2018</vt:lpstr>
      <vt:lpstr>C.A.M. Amelia González Rodríguez DEPORTE ADAPTADO</vt:lpstr>
      <vt:lpstr>C.A.M. Candelario Huízar DEPORTE ADAPTADO</vt:lpstr>
      <vt:lpstr>Activación física  CENTRO RECREATIVO DOÑA MAGDALENA</vt:lpstr>
      <vt:lpstr>Activación física en Centro de salud, col. San Antonio.</vt:lpstr>
      <vt:lpstr>Carrera 5k en Sec. Técnica no. 97.</vt:lpstr>
      <vt:lpstr>Presentación de PowerPoint</vt:lpstr>
      <vt:lpstr>PENTATLÓN</vt:lpstr>
      <vt:lpstr>INFORME DE ACTIVIDADES DE LA DIRECCION DE CULTURA MUNICIPIO DE JUAREZ NUEVO LEON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Auxiliar en clases de natación.</dc:title>
  <dc:creator>Otro</dc:creator>
  <cp:lastModifiedBy>coco</cp:lastModifiedBy>
  <cp:revision>63</cp:revision>
  <dcterms:created xsi:type="dcterms:W3CDTF">2016-06-10T15:36:35Z</dcterms:created>
  <dcterms:modified xsi:type="dcterms:W3CDTF">2017-01-03T19:47:06Z</dcterms:modified>
</cp:coreProperties>
</file>